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0" r:id="rId6"/>
    <p:sldId id="259" r:id="rId7"/>
  </p:sldIdLst>
  <p:sldSz cx="30267275" cy="42794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03439C-C31B-4CDD-9E16-B1BC5A043DF9}" v="6" dt="2025-07-22T05:08:22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24" d="100"/>
          <a:sy n="24" d="100"/>
        </p:scale>
        <p:origin x="2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ng Nguyen" userId="aff8c055-5810-4e4b-b047-cf4aae2d2693" providerId="ADAL" clId="{72A3E003-F333-4BAF-A3DA-F1CED969D193}"/>
    <pc:docChg chg="undo custSel addSld delSld modSld">
      <pc:chgData name="Hung Nguyen" userId="aff8c055-5810-4e4b-b047-cf4aae2d2693" providerId="ADAL" clId="{72A3E003-F333-4BAF-A3DA-F1CED969D193}" dt="2025-07-19T03:11:50.786" v="169"/>
      <pc:docMkLst>
        <pc:docMk/>
      </pc:docMkLst>
      <pc:sldChg chg="addSp delSp modSp mod setBg">
        <pc:chgData name="Hung Nguyen" userId="aff8c055-5810-4e4b-b047-cf4aae2d2693" providerId="ADAL" clId="{72A3E003-F333-4BAF-A3DA-F1CED969D193}" dt="2025-07-19T03:10:46.865" v="163"/>
        <pc:sldMkLst>
          <pc:docMk/>
          <pc:sldMk cId="3385908139" sldId="257"/>
        </pc:sldMkLst>
        <pc:spChg chg="add del mod">
          <ac:chgData name="Hung Nguyen" userId="aff8c055-5810-4e4b-b047-cf4aae2d2693" providerId="ADAL" clId="{72A3E003-F333-4BAF-A3DA-F1CED969D193}" dt="2025-07-17T07:32:07.233" v="38" actId="1035"/>
          <ac:spMkLst>
            <pc:docMk/>
            <pc:sldMk cId="3385908139" sldId="257"/>
            <ac:spMk id="2" creationId="{DB7F8724-214D-CA79-BD17-70606945A2C3}"/>
          </ac:spMkLst>
        </pc:spChg>
        <pc:spChg chg="add del mod">
          <ac:chgData name="Hung Nguyen" userId="aff8c055-5810-4e4b-b047-cf4aae2d2693" providerId="ADAL" clId="{72A3E003-F333-4BAF-A3DA-F1CED969D193}" dt="2025-07-17T07:33:15.532" v="129" actId="1076"/>
          <ac:spMkLst>
            <pc:docMk/>
            <pc:sldMk cId="3385908139" sldId="257"/>
            <ac:spMk id="3" creationId="{1F4CA5BB-C033-89F4-69AF-20860A64518F}"/>
          </ac:spMkLst>
        </pc:spChg>
        <pc:spChg chg="add del mod">
          <ac:chgData name="Hung Nguyen" userId="aff8c055-5810-4e4b-b047-cf4aae2d2693" providerId="ADAL" clId="{72A3E003-F333-4BAF-A3DA-F1CED969D193}" dt="2025-07-17T07:32:07.233" v="38" actId="1035"/>
          <ac:spMkLst>
            <pc:docMk/>
            <pc:sldMk cId="3385908139" sldId="257"/>
            <ac:spMk id="4" creationId="{B5333E97-400F-465F-04D7-A8AF8A58FAE5}"/>
          </ac:spMkLst>
        </pc:spChg>
        <pc:spChg chg="add del mod">
          <ac:chgData name="Hung Nguyen" userId="aff8c055-5810-4e4b-b047-cf4aae2d2693" providerId="ADAL" clId="{72A3E003-F333-4BAF-A3DA-F1CED969D193}" dt="2025-07-17T07:33:04.413" v="127" actId="1076"/>
          <ac:spMkLst>
            <pc:docMk/>
            <pc:sldMk cId="3385908139" sldId="257"/>
            <ac:spMk id="5" creationId="{AD2FFBB8-6C24-8E2D-E1B7-BDD4B33ACADA}"/>
          </ac:spMkLst>
        </pc:spChg>
        <pc:spChg chg="add del mod">
          <ac:chgData name="Hung Nguyen" userId="aff8c055-5810-4e4b-b047-cf4aae2d2693" providerId="ADAL" clId="{72A3E003-F333-4BAF-A3DA-F1CED969D193}" dt="2025-07-17T07:32:47.029" v="84" actId="1035"/>
          <ac:spMkLst>
            <pc:docMk/>
            <pc:sldMk cId="3385908139" sldId="257"/>
            <ac:spMk id="6" creationId="{9755D92F-3CD6-D08A-2572-59B64DDC97F5}"/>
          </ac:spMkLst>
        </pc:spChg>
        <pc:spChg chg="add del mod">
          <ac:chgData name="Hung Nguyen" userId="aff8c055-5810-4e4b-b047-cf4aae2d2693" providerId="ADAL" clId="{72A3E003-F333-4BAF-A3DA-F1CED969D193}" dt="2025-07-17T07:32:53.251" v="115" actId="1036"/>
          <ac:spMkLst>
            <pc:docMk/>
            <pc:sldMk cId="3385908139" sldId="257"/>
            <ac:spMk id="7" creationId="{6BA30929-B27E-469B-FF96-D2E1574246B0}"/>
          </ac:spMkLst>
        </pc:spChg>
        <pc:spChg chg="add del mod">
          <ac:chgData name="Hung Nguyen" userId="aff8c055-5810-4e4b-b047-cf4aae2d2693" providerId="ADAL" clId="{72A3E003-F333-4BAF-A3DA-F1CED969D193}" dt="2025-07-17T07:32:57.300" v="125" actId="1036"/>
          <ac:spMkLst>
            <pc:docMk/>
            <pc:sldMk cId="3385908139" sldId="257"/>
            <ac:spMk id="8" creationId="{656C6BB6-A89B-308D-9211-5A6CAB714131}"/>
          </ac:spMkLst>
        </pc:spChg>
      </pc:sldChg>
      <pc:sldChg chg="add del setBg">
        <pc:chgData name="Hung Nguyen" userId="aff8c055-5810-4e4b-b047-cf4aae2d2693" providerId="ADAL" clId="{72A3E003-F333-4BAF-A3DA-F1CED969D193}" dt="2025-07-17T07:34:49.899" v="133" actId="47"/>
        <pc:sldMkLst>
          <pc:docMk/>
          <pc:sldMk cId="2761582009" sldId="258"/>
        </pc:sldMkLst>
      </pc:sldChg>
      <pc:sldChg chg="modSp add mod setBg">
        <pc:chgData name="Hung Nguyen" userId="aff8c055-5810-4e4b-b047-cf4aae2d2693" providerId="ADAL" clId="{72A3E003-F333-4BAF-A3DA-F1CED969D193}" dt="2025-07-19T03:10:59.118" v="165"/>
        <pc:sldMkLst>
          <pc:docMk/>
          <pc:sldMk cId="753210547" sldId="259"/>
        </pc:sldMkLst>
        <pc:spChg chg="mod">
          <ac:chgData name="Hung Nguyen" userId="aff8c055-5810-4e4b-b047-cf4aae2d2693" providerId="ADAL" clId="{72A3E003-F333-4BAF-A3DA-F1CED969D193}" dt="2025-07-17T07:34:58.797" v="161" actId="1035"/>
          <ac:spMkLst>
            <pc:docMk/>
            <pc:sldMk cId="753210547" sldId="259"/>
            <ac:spMk id="2" creationId="{0E87A445-56A2-C0DF-AE41-FFEE6D5278FE}"/>
          </ac:spMkLst>
        </pc:spChg>
        <pc:spChg chg="mod">
          <ac:chgData name="Hung Nguyen" userId="aff8c055-5810-4e4b-b047-cf4aae2d2693" providerId="ADAL" clId="{72A3E003-F333-4BAF-A3DA-F1CED969D193}" dt="2025-07-17T07:34:58.797" v="161" actId="1035"/>
          <ac:spMkLst>
            <pc:docMk/>
            <pc:sldMk cId="753210547" sldId="259"/>
            <ac:spMk id="4" creationId="{0F54FEF8-806B-C09B-7A34-DD498D2AF6D3}"/>
          </ac:spMkLst>
        </pc:spChg>
      </pc:sldChg>
      <pc:sldChg chg="add setBg">
        <pc:chgData name="Hung Nguyen" userId="aff8c055-5810-4e4b-b047-cf4aae2d2693" providerId="ADAL" clId="{72A3E003-F333-4BAF-A3DA-F1CED969D193}" dt="2025-07-19T03:11:50.786" v="169"/>
        <pc:sldMkLst>
          <pc:docMk/>
          <pc:sldMk cId="1463042793" sldId="260"/>
        </pc:sldMkLst>
      </pc:sldChg>
    </pc:docChg>
  </pc:docChgLst>
  <pc:docChgLst>
    <pc:chgData name="Hung Nguyen" userId="aff8c055-5810-4e4b-b047-cf4aae2d2693" providerId="ADAL" clId="{3803439C-C31B-4CDD-9E16-B1BC5A043DF9}"/>
    <pc:docChg chg="modSld">
      <pc:chgData name="Hung Nguyen" userId="aff8c055-5810-4e4b-b047-cf4aae2d2693" providerId="ADAL" clId="{3803439C-C31B-4CDD-9E16-B1BC5A043DF9}" dt="2025-07-22T05:08:22.497" v="5"/>
      <pc:docMkLst>
        <pc:docMk/>
      </pc:docMkLst>
      <pc:sldChg chg="setBg">
        <pc:chgData name="Hung Nguyen" userId="aff8c055-5810-4e4b-b047-cf4aae2d2693" providerId="ADAL" clId="{3803439C-C31B-4CDD-9E16-B1BC5A043DF9}" dt="2025-07-22T05:08:08.542" v="1"/>
        <pc:sldMkLst>
          <pc:docMk/>
          <pc:sldMk cId="3385908139" sldId="257"/>
        </pc:sldMkLst>
      </pc:sldChg>
      <pc:sldChg chg="setBg">
        <pc:chgData name="Hung Nguyen" userId="aff8c055-5810-4e4b-b047-cf4aae2d2693" providerId="ADAL" clId="{3803439C-C31B-4CDD-9E16-B1BC5A043DF9}" dt="2025-07-22T05:08:22.497" v="5"/>
        <pc:sldMkLst>
          <pc:docMk/>
          <pc:sldMk cId="753210547" sldId="259"/>
        </pc:sldMkLst>
      </pc:sldChg>
      <pc:sldChg chg="setBg">
        <pc:chgData name="Hung Nguyen" userId="aff8c055-5810-4e4b-b047-cf4aae2d2693" providerId="ADAL" clId="{3803439C-C31B-4CDD-9E16-B1BC5A043DF9}" dt="2025-07-22T05:08:15.812" v="3"/>
        <pc:sldMkLst>
          <pc:docMk/>
          <pc:sldMk cId="1463042793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8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2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40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4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>
                    <a:tint val="82000"/>
                  </a:schemeClr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82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82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4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7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2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8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4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4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3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4E9D68-405F-4CA7-A5D6-83F8C33CBEE0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F1A836-C32A-41BF-BBB3-F0D7A5A0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3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F8724-214D-CA79-BD17-70606945A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04965"/>
            <a:ext cx="30267275" cy="2312895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CA5BB-C033-89F4-69AF-20860A645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803" y="11430001"/>
            <a:ext cx="27969882" cy="7126940"/>
          </a:xfrm>
        </p:spPr>
        <p:txBody>
          <a:bodyPr>
            <a:normAutofit/>
          </a:bodyPr>
          <a:lstStyle/>
          <a:p>
            <a:endParaRPr lang="en-US" sz="5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333E97-400F-465F-04D7-A8AF8A58FAE5}"/>
              </a:ext>
            </a:extLst>
          </p:cNvPr>
          <p:cNvSpPr txBox="1">
            <a:spLocks/>
          </p:cNvSpPr>
          <p:nvPr/>
        </p:nvSpPr>
        <p:spPr>
          <a:xfrm>
            <a:off x="0" y="8122022"/>
            <a:ext cx="30267275" cy="1613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D2FFBB8-6C24-8E2D-E1B7-BDD4B33ACADA}"/>
              </a:ext>
            </a:extLst>
          </p:cNvPr>
          <p:cNvSpPr txBox="1">
            <a:spLocks/>
          </p:cNvSpPr>
          <p:nvPr/>
        </p:nvSpPr>
        <p:spPr>
          <a:xfrm>
            <a:off x="1570039" y="10085295"/>
            <a:ext cx="27969882" cy="995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755D92F-3CD6-D08A-2572-59B64DDC97F5}"/>
              </a:ext>
            </a:extLst>
          </p:cNvPr>
          <p:cNvSpPr txBox="1">
            <a:spLocks/>
          </p:cNvSpPr>
          <p:nvPr/>
        </p:nvSpPr>
        <p:spPr>
          <a:xfrm>
            <a:off x="1148696" y="20143695"/>
            <a:ext cx="13535492" cy="9861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A30929-B27E-469B-FF96-D2E1574246B0}"/>
              </a:ext>
            </a:extLst>
          </p:cNvPr>
          <p:cNvSpPr txBox="1">
            <a:spLocks/>
          </p:cNvSpPr>
          <p:nvPr/>
        </p:nvSpPr>
        <p:spPr>
          <a:xfrm>
            <a:off x="15554980" y="20036112"/>
            <a:ext cx="13535492" cy="9861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56C6BB6-A89B-308D-9211-5A6CAB714131}"/>
              </a:ext>
            </a:extLst>
          </p:cNvPr>
          <p:cNvSpPr txBox="1">
            <a:spLocks/>
          </p:cNvSpPr>
          <p:nvPr/>
        </p:nvSpPr>
        <p:spPr>
          <a:xfrm>
            <a:off x="1148696" y="29956778"/>
            <a:ext cx="27870058" cy="1240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</p:spTree>
    <p:extLst>
      <p:ext uri="{BB962C8B-B14F-4D97-AF65-F5344CB8AC3E}">
        <p14:creationId xmlns:p14="http://schemas.microsoft.com/office/powerpoint/2010/main" val="3385908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95732CA-DFFC-A279-77DC-E1F4A11636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C227F-6EE6-310D-C666-E11D8D424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04965"/>
            <a:ext cx="30267275" cy="2312895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C088D-51C5-60F4-3BD6-D34950E59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803" y="11430001"/>
            <a:ext cx="27969882" cy="7126940"/>
          </a:xfrm>
        </p:spPr>
        <p:txBody>
          <a:bodyPr>
            <a:normAutofit/>
          </a:bodyPr>
          <a:lstStyle/>
          <a:p>
            <a:endParaRPr lang="en-US" sz="5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FE38FF0-7CB3-6A1D-0A3E-05836E894696}"/>
              </a:ext>
            </a:extLst>
          </p:cNvPr>
          <p:cNvSpPr txBox="1">
            <a:spLocks/>
          </p:cNvSpPr>
          <p:nvPr/>
        </p:nvSpPr>
        <p:spPr>
          <a:xfrm>
            <a:off x="0" y="8122022"/>
            <a:ext cx="30267275" cy="1613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5514A79-1B9D-2669-496E-C3CBE48B1BEB}"/>
              </a:ext>
            </a:extLst>
          </p:cNvPr>
          <p:cNvSpPr txBox="1">
            <a:spLocks/>
          </p:cNvSpPr>
          <p:nvPr/>
        </p:nvSpPr>
        <p:spPr>
          <a:xfrm>
            <a:off x="1570039" y="10085295"/>
            <a:ext cx="27969882" cy="995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B46AAF-3040-E2C5-79D8-BB4DDC3EEF99}"/>
              </a:ext>
            </a:extLst>
          </p:cNvPr>
          <p:cNvSpPr txBox="1">
            <a:spLocks/>
          </p:cNvSpPr>
          <p:nvPr/>
        </p:nvSpPr>
        <p:spPr>
          <a:xfrm>
            <a:off x="1148696" y="20143695"/>
            <a:ext cx="13535492" cy="9861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6333C4B-2FC7-7361-E934-00EF634574A3}"/>
              </a:ext>
            </a:extLst>
          </p:cNvPr>
          <p:cNvSpPr txBox="1">
            <a:spLocks/>
          </p:cNvSpPr>
          <p:nvPr/>
        </p:nvSpPr>
        <p:spPr>
          <a:xfrm>
            <a:off x="15554980" y="20036112"/>
            <a:ext cx="13535492" cy="9861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79D8695-5EFE-8EDD-04D2-EE1D2F6B76D2}"/>
              </a:ext>
            </a:extLst>
          </p:cNvPr>
          <p:cNvSpPr txBox="1">
            <a:spLocks/>
          </p:cNvSpPr>
          <p:nvPr/>
        </p:nvSpPr>
        <p:spPr>
          <a:xfrm>
            <a:off x="1148696" y="29956778"/>
            <a:ext cx="27870058" cy="1240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</p:spTree>
    <p:extLst>
      <p:ext uri="{BB962C8B-B14F-4D97-AF65-F5344CB8AC3E}">
        <p14:creationId xmlns:p14="http://schemas.microsoft.com/office/powerpoint/2010/main" val="146304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6C30D0-F712-FA4B-46AF-2F35EB1B70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7A445-56A2-C0DF-AE41-FFEE6D527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24283"/>
            <a:ext cx="30267275" cy="2312895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42767-0287-32CF-D292-BF54B27E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803" y="9762566"/>
            <a:ext cx="27969882" cy="8794375"/>
          </a:xfrm>
        </p:spPr>
        <p:txBody>
          <a:bodyPr>
            <a:normAutofit/>
          </a:bodyPr>
          <a:lstStyle/>
          <a:p>
            <a:endParaRPr lang="en-US" sz="5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F54FEF8-806B-C09B-7A34-DD498D2AF6D3}"/>
              </a:ext>
            </a:extLst>
          </p:cNvPr>
          <p:cNvSpPr txBox="1">
            <a:spLocks/>
          </p:cNvSpPr>
          <p:nvPr/>
        </p:nvSpPr>
        <p:spPr>
          <a:xfrm>
            <a:off x="0" y="8041340"/>
            <a:ext cx="30267275" cy="1613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0B252D7-C1E9-D3F7-9D18-0D282E660734}"/>
              </a:ext>
            </a:extLst>
          </p:cNvPr>
          <p:cNvSpPr txBox="1">
            <a:spLocks/>
          </p:cNvSpPr>
          <p:nvPr/>
        </p:nvSpPr>
        <p:spPr>
          <a:xfrm>
            <a:off x="1156448" y="8364072"/>
            <a:ext cx="27969882" cy="995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4039E1B-DFA8-E9F4-52CA-AA526EA141EC}"/>
              </a:ext>
            </a:extLst>
          </p:cNvPr>
          <p:cNvSpPr txBox="1">
            <a:spLocks/>
          </p:cNvSpPr>
          <p:nvPr/>
        </p:nvSpPr>
        <p:spPr>
          <a:xfrm>
            <a:off x="1148696" y="18772094"/>
            <a:ext cx="13535492" cy="9861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66CD1A-8948-B106-2999-81534DC69E28}"/>
              </a:ext>
            </a:extLst>
          </p:cNvPr>
          <p:cNvSpPr txBox="1">
            <a:spLocks/>
          </p:cNvSpPr>
          <p:nvPr/>
        </p:nvSpPr>
        <p:spPr>
          <a:xfrm>
            <a:off x="15554980" y="18772094"/>
            <a:ext cx="13535492" cy="9861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E06830D-0DA0-8103-4F7C-CB81C8DCAABB}"/>
              </a:ext>
            </a:extLst>
          </p:cNvPr>
          <p:cNvSpPr txBox="1">
            <a:spLocks/>
          </p:cNvSpPr>
          <p:nvPr/>
        </p:nvSpPr>
        <p:spPr>
          <a:xfrm>
            <a:off x="1148696" y="29607156"/>
            <a:ext cx="27870058" cy="1240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the add text</a:t>
            </a:r>
          </a:p>
        </p:txBody>
      </p:sp>
    </p:spTree>
    <p:extLst>
      <p:ext uri="{BB962C8B-B14F-4D97-AF65-F5344CB8AC3E}">
        <p14:creationId xmlns:p14="http://schemas.microsoft.com/office/powerpoint/2010/main" val="753210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8df06f-f8d8-420f-abe7-f8c4d01d45e6">
      <Terms xmlns="http://schemas.microsoft.com/office/infopath/2007/PartnerControls"/>
    </lcf76f155ced4ddcb4097134ff3c332f>
    <TaxCatchAll xmlns="7318b8c7-a946-4a95-b41a-9db24ba4c60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759A2FCD2DCD43B3057C790989BD25" ma:contentTypeVersion="13" ma:contentTypeDescription="Create a new document." ma:contentTypeScope="" ma:versionID="e17cf6f5bc5f72fa9fbe75922e4d6fd4">
  <xsd:schema xmlns:xsd="http://www.w3.org/2001/XMLSchema" xmlns:xs="http://www.w3.org/2001/XMLSchema" xmlns:p="http://schemas.microsoft.com/office/2006/metadata/properties" xmlns:ns2="0b8df06f-f8d8-420f-abe7-f8c4d01d45e6" xmlns:ns3="7318b8c7-a946-4a95-b41a-9db24ba4c606" targetNamespace="http://schemas.microsoft.com/office/2006/metadata/properties" ma:root="true" ma:fieldsID="4278c611ef8b3f52809df1336e7c15df" ns2:_="" ns3:_="">
    <xsd:import namespace="0b8df06f-f8d8-420f-abe7-f8c4d01d45e6"/>
    <xsd:import namespace="7318b8c7-a946-4a95-b41a-9db24ba4c6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df06f-f8d8-420f-abe7-f8c4d01d45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0ddbafae-1867-4f42-bad8-ddf997b9b0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8b8c7-a946-4a95-b41a-9db24ba4c60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6b255674-d3f2-4aa3-a900-4fb0e53f4dd6}" ma:internalName="TaxCatchAll" ma:showField="CatchAllData" ma:web="7318b8c7-a946-4a95-b41a-9db24ba4c6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8C6A59-9B24-4AB9-B0AD-CE8B79D2AB80}">
  <ds:schemaRefs>
    <ds:schemaRef ds:uri="http://schemas.microsoft.com/office/2006/metadata/properties"/>
    <ds:schemaRef ds:uri="http://schemas.microsoft.com/office/infopath/2007/PartnerControls"/>
    <ds:schemaRef ds:uri="0b8df06f-f8d8-420f-abe7-f8c4d01d45e6"/>
    <ds:schemaRef ds:uri="7318b8c7-a946-4a95-b41a-9db24ba4c606"/>
  </ds:schemaRefs>
</ds:datastoreItem>
</file>

<file path=customXml/itemProps2.xml><?xml version="1.0" encoding="utf-8"?>
<ds:datastoreItem xmlns:ds="http://schemas.openxmlformats.org/officeDocument/2006/customXml" ds:itemID="{210B7C17-DBDB-419E-A5DF-E00C6BD6C7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df06f-f8d8-420f-abe7-f8c4d01d45e6"/>
    <ds:schemaRef ds:uri="7318b8c7-a946-4a95-b41a-9db24ba4c6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E63E2B-107F-4560-97CC-67B45801B7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66</Words>
  <Application>Microsoft Office PowerPoint</Application>
  <PresentationFormat>Custom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Title</vt:lpstr>
      <vt:lpstr>Title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Hung Nguyen</dc:creator>
  <cp:lastModifiedBy>Hung Nguyen</cp:lastModifiedBy>
  <cp:revision>1</cp:revision>
  <dcterms:created xsi:type="dcterms:W3CDTF">2024-09-25T10:26:32Z</dcterms:created>
  <dcterms:modified xsi:type="dcterms:W3CDTF">2025-07-22T05:08:28Z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cbf2ee6-7391-4c03-b07a-3137c8a2243c_ContentBits">
    <vt:lpwstr>1</vt:lpwstr>
  </property>
  <property fmtid="{D5CDD505-2E9C-101B-9397-08002B2CF9AE}" pid="3" name="ClassificationContentMarkingHeaderLocations">
    <vt:lpwstr>Office Theme:8</vt:lpwstr>
  </property>
  <property fmtid="{D5CDD505-2E9C-101B-9397-08002B2CF9AE}" pid="4" name="ClassificationContentMarkingHeaderText">
    <vt:lpwstr>Internal use</vt:lpwstr>
  </property>
  <property fmtid="{D5CDD505-2E9C-101B-9397-08002B2CF9AE}" pid="5" name="MediaServiceImageTags">
    <vt:lpwstr/>
  </property>
  <property fmtid="{D5CDD505-2E9C-101B-9397-08002B2CF9AE}" pid="6" name="ContentTypeId">
    <vt:lpwstr>0x01010018759A2FCD2DCD43B3057C790989BD25</vt:lpwstr>
  </property>
  <property fmtid="{D5CDD505-2E9C-101B-9397-08002B2CF9AE}" pid="7" name="MSIP_Label_7cbf2ee6-7391-4c03-b07a-3137c8a2243c_Enabled">
    <vt:lpwstr>true</vt:lpwstr>
  </property>
  <property fmtid="{D5CDD505-2E9C-101B-9397-08002B2CF9AE}" pid="8" name="MSIP_Label_7cbf2ee6-7391-4c03-b07a-3137c8a2243c_SiteId">
    <vt:lpwstr>ac144e41-8001-48f0-9e1c-170716ed06b6</vt:lpwstr>
  </property>
  <property fmtid="{D5CDD505-2E9C-101B-9397-08002B2CF9AE}" pid="9" name="MSIP_Label_7cbf2ee6-7391-4c03-b07a-3137c8a2243c_Method">
    <vt:lpwstr>Standard</vt:lpwstr>
  </property>
  <property fmtid="{D5CDD505-2E9C-101B-9397-08002B2CF9AE}" pid="10" name="MSIP_Label_7cbf2ee6-7391-4c03-b07a-3137c8a2243c_SetDate">
    <vt:lpwstr>2023-08-21T07:17:26Z</vt:lpwstr>
  </property>
  <property fmtid="{D5CDD505-2E9C-101B-9397-08002B2CF9AE}" pid="11" name="MSIP_Label_7cbf2ee6-7391-4c03-b07a-3137c8a2243c_Name">
    <vt:lpwstr>Internal</vt:lpwstr>
  </property>
  <property fmtid="{D5CDD505-2E9C-101B-9397-08002B2CF9AE}" pid="12" name="MSIP_Label_7cbf2ee6-7391-4c03-b07a-3137c8a2243c_ActionId">
    <vt:lpwstr>b8515e96-5fcc-4f58-b271-e2a33946bf90</vt:lpwstr>
  </property>
</Properties>
</file>