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60" r:id="rId4"/>
    <p:sldId id="256" r:id="rId5"/>
    <p:sldId id="261" r:id="rId6"/>
    <p:sldId id="259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7D8ECC-E5AF-4B15-BB20-620287417620}" v="16" dt="2025-07-23T09:11:15.5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ng Nguyen" userId="aff8c055-5810-4e4b-b047-cf4aae2d2693" providerId="ADAL" clId="{D8D990F4-F4B1-4769-AA21-3F4BBBE103A6}"/>
    <pc:docChg chg="undo custSel addSld delSld modSld sldOrd">
      <pc:chgData name="Hung Nguyen" userId="aff8c055-5810-4e4b-b047-cf4aae2d2693" providerId="ADAL" clId="{D8D990F4-F4B1-4769-AA21-3F4BBBE103A6}" dt="2025-07-19T03:21:08.154" v="39"/>
      <pc:docMkLst>
        <pc:docMk/>
      </pc:docMkLst>
      <pc:sldChg chg="setBg">
        <pc:chgData name="Hung Nguyen" userId="aff8c055-5810-4e4b-b047-cf4aae2d2693" providerId="ADAL" clId="{D8D990F4-F4B1-4769-AA21-3F4BBBE103A6}" dt="2025-07-19T03:16:52.758" v="31"/>
        <pc:sldMkLst>
          <pc:docMk/>
          <pc:sldMk cId="1145249866" sldId="256"/>
        </pc:sldMkLst>
      </pc:sldChg>
      <pc:sldChg chg="setBg">
        <pc:chgData name="Hung Nguyen" userId="aff8c055-5810-4e4b-b047-cf4aae2d2693" providerId="ADAL" clId="{D8D990F4-F4B1-4769-AA21-3F4BBBE103A6}" dt="2025-07-19T03:17:39.267" v="35"/>
        <pc:sldMkLst>
          <pc:docMk/>
          <pc:sldMk cId="2488388060" sldId="259"/>
        </pc:sldMkLst>
      </pc:sldChg>
      <pc:sldChg chg="modSp add mod ord setBg">
        <pc:chgData name="Hung Nguyen" userId="aff8c055-5810-4e4b-b047-cf4aae2d2693" providerId="ADAL" clId="{D8D990F4-F4B1-4769-AA21-3F4BBBE103A6}" dt="2025-07-19T03:16:13.335" v="29"/>
        <pc:sldMkLst>
          <pc:docMk/>
          <pc:sldMk cId="1719990316" sldId="260"/>
        </pc:sldMkLst>
        <pc:spChg chg="mod">
          <ac:chgData name="Hung Nguyen" userId="aff8c055-5810-4e4b-b047-cf4aae2d2693" providerId="ADAL" clId="{D8D990F4-F4B1-4769-AA21-3F4BBBE103A6}" dt="2025-07-19T02:35:56.775" v="6" actId="14100"/>
          <ac:spMkLst>
            <pc:docMk/>
            <pc:sldMk cId="1719990316" sldId="260"/>
            <ac:spMk id="2" creationId="{5F09F62B-5D17-67F2-C582-0290C1DB5105}"/>
          </ac:spMkLst>
        </pc:spChg>
        <pc:spChg chg="mod">
          <ac:chgData name="Hung Nguyen" userId="aff8c055-5810-4e4b-b047-cf4aae2d2693" providerId="ADAL" clId="{D8D990F4-F4B1-4769-AA21-3F4BBBE103A6}" dt="2025-07-19T02:36:00.270" v="7" actId="14100"/>
          <ac:spMkLst>
            <pc:docMk/>
            <pc:sldMk cId="1719990316" sldId="260"/>
            <ac:spMk id="3" creationId="{6319C358-10B9-44D2-42DD-A8AAFB3EED4C}"/>
          </ac:spMkLst>
        </pc:spChg>
      </pc:sldChg>
      <pc:sldChg chg="add setBg">
        <pc:chgData name="Hung Nguyen" userId="aff8c055-5810-4e4b-b047-cf4aae2d2693" providerId="ADAL" clId="{D8D990F4-F4B1-4769-AA21-3F4BBBE103A6}" dt="2025-07-19T03:17:13.070" v="33"/>
        <pc:sldMkLst>
          <pc:docMk/>
          <pc:sldMk cId="3036862932" sldId="261"/>
        </pc:sldMkLst>
      </pc:sldChg>
      <pc:sldChg chg="new del">
        <pc:chgData name="Hung Nguyen" userId="aff8c055-5810-4e4b-b047-cf4aae2d2693" providerId="ADAL" clId="{D8D990F4-F4B1-4769-AA21-3F4BBBE103A6}" dt="2025-07-19T02:36:18.625" v="9" actId="680"/>
        <pc:sldMkLst>
          <pc:docMk/>
          <pc:sldMk cId="3379505937" sldId="261"/>
        </pc:sldMkLst>
      </pc:sldChg>
      <pc:sldChg chg="add setBg">
        <pc:chgData name="Hung Nguyen" userId="aff8c055-5810-4e4b-b047-cf4aae2d2693" providerId="ADAL" clId="{D8D990F4-F4B1-4769-AA21-3F4BBBE103A6}" dt="2025-07-19T03:17:46.641" v="37"/>
        <pc:sldMkLst>
          <pc:docMk/>
          <pc:sldMk cId="673920817" sldId="262"/>
        </pc:sldMkLst>
      </pc:sldChg>
      <pc:sldChg chg="add del setBg">
        <pc:chgData name="Hung Nguyen" userId="aff8c055-5810-4e4b-b047-cf4aae2d2693" providerId="ADAL" clId="{D8D990F4-F4B1-4769-AA21-3F4BBBE103A6}" dt="2025-07-19T02:37:05.243" v="17"/>
        <pc:sldMkLst>
          <pc:docMk/>
          <pc:sldMk cId="1865932020" sldId="262"/>
        </pc:sldMkLst>
      </pc:sldChg>
      <pc:sldChg chg="add ord setBg">
        <pc:chgData name="Hung Nguyen" userId="aff8c055-5810-4e4b-b047-cf4aae2d2693" providerId="ADAL" clId="{D8D990F4-F4B1-4769-AA21-3F4BBBE103A6}" dt="2025-07-19T03:21:08.154" v="39"/>
        <pc:sldMkLst>
          <pc:docMk/>
          <pc:sldMk cId="2849451752" sldId="263"/>
        </pc:sldMkLst>
      </pc:sldChg>
    </pc:docChg>
  </pc:docChgLst>
  <pc:docChgLst>
    <pc:chgData name="Hung Nguyen" userId="aff8c055-5810-4e4b-b047-cf4aae2d2693" providerId="ADAL" clId="{2F7D8ECC-E5AF-4B15-BB20-620287417620}"/>
    <pc:docChg chg="modSld">
      <pc:chgData name="Hung Nguyen" userId="aff8c055-5810-4e4b-b047-cf4aae2d2693" providerId="ADAL" clId="{2F7D8ECC-E5AF-4B15-BB20-620287417620}" dt="2025-07-23T09:11:15.548" v="15"/>
      <pc:docMkLst>
        <pc:docMk/>
      </pc:docMkLst>
      <pc:sldChg chg="setBg">
        <pc:chgData name="Hung Nguyen" userId="aff8c055-5810-4e4b-b047-cf4aae2d2693" providerId="ADAL" clId="{2F7D8ECC-E5AF-4B15-BB20-620287417620}" dt="2025-07-23T09:11:15.548" v="15"/>
        <pc:sldMkLst>
          <pc:docMk/>
          <pc:sldMk cId="1145249866" sldId="256"/>
        </pc:sldMkLst>
      </pc:sldChg>
      <pc:sldChg chg="setBg">
        <pc:chgData name="Hung Nguyen" userId="aff8c055-5810-4e4b-b047-cf4aae2d2693" providerId="ADAL" clId="{2F7D8ECC-E5AF-4B15-BB20-620287417620}" dt="2025-07-22T05:05:23.026" v="7"/>
        <pc:sldMkLst>
          <pc:docMk/>
          <pc:sldMk cId="2488388060" sldId="259"/>
        </pc:sldMkLst>
      </pc:sldChg>
      <pc:sldChg chg="setBg">
        <pc:chgData name="Hung Nguyen" userId="aff8c055-5810-4e4b-b047-cf4aae2d2693" providerId="ADAL" clId="{2F7D8ECC-E5AF-4B15-BB20-620287417620}" dt="2025-07-22T05:02:54.446" v="1"/>
        <pc:sldMkLst>
          <pc:docMk/>
          <pc:sldMk cId="1719990316" sldId="260"/>
        </pc:sldMkLst>
      </pc:sldChg>
      <pc:sldChg chg="setBg">
        <pc:chgData name="Hung Nguyen" userId="aff8c055-5810-4e4b-b047-cf4aae2d2693" providerId="ADAL" clId="{2F7D8ECC-E5AF-4B15-BB20-620287417620}" dt="2025-07-22T05:04:45.857" v="5"/>
        <pc:sldMkLst>
          <pc:docMk/>
          <pc:sldMk cId="3036862932" sldId="261"/>
        </pc:sldMkLst>
      </pc:sldChg>
      <pc:sldChg chg="setBg">
        <pc:chgData name="Hung Nguyen" userId="aff8c055-5810-4e4b-b047-cf4aae2d2693" providerId="ADAL" clId="{2F7D8ECC-E5AF-4B15-BB20-620287417620}" dt="2025-07-23T09:09:56.353" v="13"/>
        <pc:sldMkLst>
          <pc:docMk/>
          <pc:sldMk cId="673920817" sldId="262"/>
        </pc:sldMkLst>
      </pc:sldChg>
      <pc:sldChg chg="setBg">
        <pc:chgData name="Hung Nguyen" userId="aff8c055-5810-4e4b-b047-cf4aae2d2693" providerId="ADAL" clId="{2F7D8ECC-E5AF-4B15-BB20-620287417620}" dt="2025-07-22T05:05:36.191" v="11"/>
        <pc:sldMkLst>
          <pc:docMk/>
          <pc:sldMk cId="2849451752" sldId="263"/>
        </pc:sldMkLst>
      </pc:sldChg>
    </pc:docChg>
  </pc:docChgLst>
  <pc:docChgLst>
    <pc:chgData name="Hung Nguyen" userId="aff8c055-5810-4e4b-b047-cf4aae2d2693" providerId="ADAL" clId="{F13AE724-1957-4F6D-B66E-5F4391976969}"/>
    <pc:docChg chg="delSld modSld">
      <pc:chgData name="Hung Nguyen" userId="aff8c055-5810-4e4b-b047-cf4aae2d2693" providerId="ADAL" clId="{F13AE724-1957-4F6D-B66E-5F4391976969}" dt="2025-07-17T01:49:35.205" v="45" actId="47"/>
      <pc:docMkLst>
        <pc:docMk/>
      </pc:docMkLst>
      <pc:sldChg chg="setBg">
        <pc:chgData name="Hung Nguyen" userId="aff8c055-5810-4e4b-b047-cf4aae2d2693" providerId="ADAL" clId="{F13AE724-1957-4F6D-B66E-5F4391976969}" dt="2025-07-17T01:48:49.910" v="1"/>
        <pc:sldMkLst>
          <pc:docMk/>
          <pc:sldMk cId="1145249866" sldId="256"/>
        </pc:sldMkLst>
      </pc:sldChg>
      <pc:sldChg chg="del">
        <pc:chgData name="Hung Nguyen" userId="aff8c055-5810-4e4b-b047-cf4aae2d2693" providerId="ADAL" clId="{F13AE724-1957-4F6D-B66E-5F4391976969}" dt="2025-07-17T01:49:35.205" v="45" actId="47"/>
        <pc:sldMkLst>
          <pc:docMk/>
          <pc:sldMk cId="3854303979" sldId="258"/>
        </pc:sldMkLst>
      </pc:sldChg>
      <pc:sldChg chg="modSp mod setBg">
        <pc:chgData name="Hung Nguyen" userId="aff8c055-5810-4e4b-b047-cf4aae2d2693" providerId="ADAL" clId="{F13AE724-1957-4F6D-B66E-5F4391976969}" dt="2025-07-17T01:49:32.380" v="43" actId="14100"/>
        <pc:sldMkLst>
          <pc:docMk/>
          <pc:sldMk cId="2488388060" sldId="259"/>
        </pc:sldMkLst>
        <pc:spChg chg="mod">
          <ac:chgData name="Hung Nguyen" userId="aff8c055-5810-4e4b-b047-cf4aae2d2693" providerId="ADAL" clId="{F13AE724-1957-4F6D-B66E-5F4391976969}" dt="2025-07-17T01:49:27.636" v="42" actId="1076"/>
          <ac:spMkLst>
            <pc:docMk/>
            <pc:sldMk cId="2488388060" sldId="259"/>
            <ac:spMk id="2" creationId="{E6D33AF9-B981-234B-49B0-51FD3A4F1E0C}"/>
          </ac:spMkLst>
        </pc:spChg>
        <pc:spChg chg="mod">
          <ac:chgData name="Hung Nguyen" userId="aff8c055-5810-4e4b-b047-cf4aae2d2693" providerId="ADAL" clId="{F13AE724-1957-4F6D-B66E-5F4391976969}" dt="2025-07-17T01:49:32.380" v="43" actId="14100"/>
          <ac:spMkLst>
            <pc:docMk/>
            <pc:sldMk cId="2488388060" sldId="259"/>
            <ac:spMk id="3" creationId="{B50073DB-BD77-F633-820B-07FDC2B40513}"/>
          </ac:spMkLst>
        </pc:spChg>
      </pc:sldChg>
      <pc:sldChg chg="del">
        <pc:chgData name="Hung Nguyen" userId="aff8c055-5810-4e4b-b047-cf4aae2d2693" providerId="ADAL" clId="{F13AE724-1957-4F6D-B66E-5F4391976969}" dt="2025-07-17T01:49:34.534" v="44" actId="47"/>
        <pc:sldMkLst>
          <pc:docMk/>
          <pc:sldMk cId="2680156647" sldId="260"/>
        </pc:sldMkLst>
      </pc:sldChg>
    </pc:docChg>
  </pc:docChgLst>
  <pc:docChgLst>
    <pc:chgData name="Hung Nguyen" userId="aff8c055-5810-4e4b-b047-cf4aae2d2693" providerId="ADAL" clId="{0C30827E-B556-4A63-9BC7-3758E3C535EB}"/>
    <pc:docChg chg="undo custSel addSld delSld modSld sldOrd">
      <pc:chgData name="Hung Nguyen" userId="aff8c055-5810-4e4b-b047-cf4aae2d2693" providerId="ADAL" clId="{0C30827E-B556-4A63-9BC7-3758E3C535EB}" dt="2024-09-25T07:53:13.765" v="48"/>
      <pc:docMkLst>
        <pc:docMk/>
      </pc:docMkLst>
      <pc:sldChg chg="addSp delSp modSp mod setBg">
        <pc:chgData name="Hung Nguyen" userId="aff8c055-5810-4e4b-b047-cf4aae2d2693" providerId="ADAL" clId="{0C30827E-B556-4A63-9BC7-3758E3C535EB}" dt="2024-09-25T07:52:24.942" v="35" actId="1076"/>
        <pc:sldMkLst>
          <pc:docMk/>
          <pc:sldMk cId="3854303979" sldId="258"/>
        </pc:sldMkLst>
      </pc:sldChg>
      <pc:sldChg chg="add ord setBg">
        <pc:chgData name="Hung Nguyen" userId="aff8c055-5810-4e4b-b047-cf4aae2d2693" providerId="ADAL" clId="{0C30827E-B556-4A63-9BC7-3758E3C535EB}" dt="2024-09-25T07:52:55.956" v="42"/>
        <pc:sldMkLst>
          <pc:docMk/>
          <pc:sldMk cId="2488388060" sldId="259"/>
        </pc:sldMkLst>
      </pc:sldChg>
      <pc:sldChg chg="del">
        <pc:chgData name="Hung Nguyen" userId="aff8c055-5810-4e4b-b047-cf4aae2d2693" providerId="ADAL" clId="{0C30827E-B556-4A63-9BC7-3758E3C535EB}" dt="2024-09-25T07:52:28.261" v="36" actId="47"/>
        <pc:sldMkLst>
          <pc:docMk/>
          <pc:sldMk cId="3548901784" sldId="259"/>
        </pc:sldMkLst>
      </pc:sldChg>
      <pc:sldChg chg="del">
        <pc:chgData name="Hung Nguyen" userId="aff8c055-5810-4e4b-b047-cf4aae2d2693" providerId="ADAL" clId="{0C30827E-B556-4A63-9BC7-3758E3C535EB}" dt="2024-09-25T07:51:20.351" v="2" actId="47"/>
        <pc:sldMkLst>
          <pc:docMk/>
          <pc:sldMk cId="145400926" sldId="260"/>
        </pc:sldMkLst>
      </pc:sldChg>
      <pc:sldChg chg="add ord setBg">
        <pc:chgData name="Hung Nguyen" userId="aff8c055-5810-4e4b-b047-cf4aae2d2693" providerId="ADAL" clId="{0C30827E-B556-4A63-9BC7-3758E3C535EB}" dt="2024-09-25T07:53:13.765" v="48"/>
        <pc:sldMkLst>
          <pc:docMk/>
          <pc:sldMk cId="2680156647" sldId="260"/>
        </pc:sldMkLst>
      </pc:sldChg>
      <pc:sldChg chg="del">
        <pc:chgData name="Hung Nguyen" userId="aff8c055-5810-4e4b-b047-cf4aae2d2693" providerId="ADAL" clId="{0C30827E-B556-4A63-9BC7-3758E3C535EB}" dt="2024-09-25T07:51:20.013" v="1" actId="47"/>
        <pc:sldMkLst>
          <pc:docMk/>
          <pc:sldMk cId="2942666688" sldId="261"/>
        </pc:sldMkLst>
      </pc:sldChg>
      <pc:sldChg chg="del">
        <pc:chgData name="Hung Nguyen" userId="aff8c055-5810-4e4b-b047-cf4aae2d2693" providerId="ADAL" clId="{0C30827E-B556-4A63-9BC7-3758E3C535EB}" dt="2024-09-25T07:51:19.388" v="0" actId="47"/>
        <pc:sldMkLst>
          <pc:docMk/>
          <pc:sldMk cId="2364711871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88F25-9498-2097-72DD-708B6FFDD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912AC5-EDFD-48D7-0252-2E3EF2E9A9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50B57A-A467-8D4C-00DB-C72B88052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94E9-4901-4CA5-9B17-A8BD7DE8970C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EF499-EA08-B72C-4280-55EB92049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B9E420-C48C-020D-2BCD-42CBC8C5A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D362-89B6-4619-AE1E-77F5B1895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029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60CD4-CD12-18DB-CF50-3D05B21B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D61F79-3C0A-4CD0-D9F2-D4D354E333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54611-A3A2-7556-44E6-898E1B5FC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94E9-4901-4CA5-9B17-A8BD7DE8970C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DCC2D3-7985-1B89-0AE3-B3F77351E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B2E331-FBEC-AE06-618D-FD63279F8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D362-89B6-4619-AE1E-77F5B1895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824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F524B3-A996-6102-73CF-66535E25D8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1B8A5A-0093-6B4D-987D-6FBCEE79FE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E0FE95-8217-0A98-78C6-C6ED1E69B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94E9-4901-4CA5-9B17-A8BD7DE8970C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74C1A-54F6-7872-26CE-BAE1F1719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2B23E-B238-FD35-DEAA-58F01C3AB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D362-89B6-4619-AE1E-77F5B1895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68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749CC-EF53-522F-D6CF-56904135C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449E6-2F61-78AA-5350-F49717A87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58BB0-3B46-8EF4-4049-81A33F5C4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94E9-4901-4CA5-9B17-A8BD7DE8970C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F12940-67CE-DC74-FA5C-4DE13BF9E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CFAD9-2E0F-1AAC-E1E8-252E19BBB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D362-89B6-4619-AE1E-77F5B1895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099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61A77-B376-0158-3C69-88A461AC8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F4CD5B-5630-3223-82EB-307139F5B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623918-F769-F908-2EC8-C1235D8E3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94E9-4901-4CA5-9B17-A8BD7DE8970C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471F7-8EAF-9775-0456-C3971F82A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13924C-FE7E-CA97-B0B5-9D5782982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D362-89B6-4619-AE1E-77F5B1895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726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327D9-043A-B8E9-1FCC-6ED0511E7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3A418-C9B9-BC4C-DAAC-D71FDFA5F8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CF413E-0F23-F962-CEC9-5346560F59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994F38-4C10-0B8E-1E20-C51DACCD3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94E9-4901-4CA5-9B17-A8BD7DE8970C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0D5C6F-11AB-E107-9337-365228463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FE4733-10B2-6B85-928F-FBEB4B43E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D362-89B6-4619-AE1E-77F5B1895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704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D68D4-DB94-9CDF-8494-6D1C96293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645E63-A1C4-DD9A-79D7-AAAA597219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F5B565-15D1-6CCC-B03F-69690D7BE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0A47FF-5E80-7BA1-C9FA-F42E5982C4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A0125D-03C9-69D2-536F-44B8E3E70D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1EBF8F-DF7A-4ED5-4C42-E2073A8E8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94E9-4901-4CA5-9B17-A8BD7DE8970C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E697EC-6350-2499-AE11-31E10E883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587AF7-D3B2-9DDF-E016-579F56CB0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D362-89B6-4619-AE1E-77F5B1895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88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FAE19-FB18-EADB-BC40-2C6FC324F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C61441-D743-B0C6-9D25-1F719D5A7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94E9-4901-4CA5-9B17-A8BD7DE8970C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7DE91A-21E1-095C-B994-949740716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A70683-C1E6-E1DF-3CDB-B88021AE5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D362-89B6-4619-AE1E-77F5B1895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743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24727D-7235-26FC-991F-EB3E01843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94E9-4901-4CA5-9B17-A8BD7DE8970C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1DC3A1-5FCD-D1D1-9C2D-860D0CB46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11BB5B-864D-402D-DD45-B91B388B8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D362-89B6-4619-AE1E-77F5B1895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788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4C3F5-A060-E47A-BCBE-20B623EC0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8DBFE-72EC-CA17-3526-C396AC6A5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47A82C-807A-EB53-4032-63C061A008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9E3479-7B16-81FC-9FC1-CAD1ADE00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94E9-4901-4CA5-9B17-A8BD7DE8970C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0E0BCF-51F3-5310-9404-B97C6BC3F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D31942-8F4E-9AEF-56C7-2D25516C8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D362-89B6-4619-AE1E-77F5B1895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633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032A0-566D-BAFC-AE6B-5F9D870A7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FCD99F-923A-1382-1FEB-80BB1A6FCA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B09029-450B-3FE1-CECA-1ACE420161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A2DB6E-5511-F778-E256-AFF956831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94E9-4901-4CA5-9B17-A8BD7DE8970C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BFEE4B-29FC-F8F3-09C4-6A6AC1822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844F39-42FA-9B37-ADDE-F8E42C51F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D362-89B6-4619-AE1E-77F5B1895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73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F23C01-1582-C39F-4956-98D2A89B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F486F9-FC4C-47B7-3D90-B9FF8074C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1D502-F1D5-F077-7DFB-7B2478BC99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C894E9-4901-4CA5-9B17-A8BD7DE8970C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09D7DA-DE53-777D-8550-4B004F7EAD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908D08-F01F-52F2-E1EB-AF338DDE98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F7D362-89B6-4619-AE1E-77F5B1895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42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25131B0-0082-7A04-ABA7-C934AB3FFD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9F62B-5D17-67F2-C582-0290C1DB51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77447" y="2671762"/>
            <a:ext cx="7814553" cy="8509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TÊN BÀI TRÌNH BÀY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19C358-10B9-44D2-42DD-A8AAFB3EED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77446" y="3760788"/>
            <a:ext cx="7814553" cy="1655762"/>
          </a:xfrm>
        </p:spPr>
        <p:txBody>
          <a:bodyPr/>
          <a:lstStyle/>
          <a:p>
            <a:r>
              <a:rPr lang="en-US" dirty="0"/>
              <a:t>Thông tin báo </a:t>
            </a:r>
            <a:r>
              <a:rPr lang="en-US" dirty="0" err="1"/>
              <a:t>cáo</a:t>
            </a:r>
            <a:r>
              <a:rPr lang="en-US" dirty="0"/>
              <a:t> </a:t>
            </a:r>
            <a:r>
              <a:rPr lang="en-US" dirty="0" err="1"/>
              <a:t>viên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990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E6751-5188-3486-C72E-78939D2A6D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774950"/>
            <a:ext cx="12192000" cy="8509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TÊN BÀI TRÌNH BÀY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6C13A6-0D44-E162-8060-2F9406880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760788"/>
            <a:ext cx="12192000" cy="1655762"/>
          </a:xfrm>
        </p:spPr>
        <p:txBody>
          <a:bodyPr/>
          <a:lstStyle/>
          <a:p>
            <a:r>
              <a:rPr lang="en-US" dirty="0"/>
              <a:t>Thông tin báo </a:t>
            </a:r>
            <a:r>
              <a:rPr lang="en-US" dirty="0" err="1"/>
              <a:t>cáo</a:t>
            </a:r>
            <a:r>
              <a:rPr lang="en-US" dirty="0"/>
              <a:t> </a:t>
            </a:r>
            <a:r>
              <a:rPr lang="en-US" dirty="0" err="1"/>
              <a:t>viên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249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8718AE0-E9A5-D8D6-EA02-EFFF8CC2DC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6FA11-CF15-6473-9793-6621F818EB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774950"/>
            <a:ext cx="12192000" cy="8509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TÊN BÀI TRÌNH BÀY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05B5D0-45C8-EBA5-F7C4-C41D4E28FD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760788"/>
            <a:ext cx="12192000" cy="1655762"/>
          </a:xfrm>
        </p:spPr>
        <p:txBody>
          <a:bodyPr/>
          <a:lstStyle/>
          <a:p>
            <a:r>
              <a:rPr lang="en-US" dirty="0"/>
              <a:t>Thông tin báo </a:t>
            </a:r>
            <a:r>
              <a:rPr lang="en-US" dirty="0" err="1"/>
              <a:t>cáo</a:t>
            </a:r>
            <a:r>
              <a:rPr lang="en-US" dirty="0"/>
              <a:t> </a:t>
            </a:r>
            <a:r>
              <a:rPr lang="en-US" dirty="0" err="1"/>
              <a:t>viên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862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33AF9-B981-234B-49B0-51FD3A4F1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8758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073DB-BD77-F633-820B-07FDC2B40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4321"/>
            <a:ext cx="10515600" cy="370633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388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4F75269-9087-E169-C935-36E4E80F8D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37E91-71BE-CE2E-9E2C-E03C6F53B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8758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3B0E6-8BEC-CFAF-3D08-9B597B346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4321"/>
            <a:ext cx="10515600" cy="370633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920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D7EC22C-3278-67F0-4269-E06C602691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59AE3-F054-1444-E5B0-FAC43478F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8758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CF7B9-B9DA-F0C8-640F-FD6B0BF9A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4321"/>
            <a:ext cx="10515600" cy="370633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51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759A2FCD2DCD43B3057C790989BD25" ma:contentTypeVersion="13" ma:contentTypeDescription="Create a new document." ma:contentTypeScope="" ma:versionID="e17cf6f5bc5f72fa9fbe75922e4d6fd4">
  <xsd:schema xmlns:xsd="http://www.w3.org/2001/XMLSchema" xmlns:xs="http://www.w3.org/2001/XMLSchema" xmlns:p="http://schemas.microsoft.com/office/2006/metadata/properties" xmlns:ns2="0b8df06f-f8d8-420f-abe7-f8c4d01d45e6" xmlns:ns3="7318b8c7-a946-4a95-b41a-9db24ba4c606" targetNamespace="http://schemas.microsoft.com/office/2006/metadata/properties" ma:root="true" ma:fieldsID="4278c611ef8b3f52809df1336e7c15df" ns2:_="" ns3:_="">
    <xsd:import namespace="0b8df06f-f8d8-420f-abe7-f8c4d01d45e6"/>
    <xsd:import namespace="7318b8c7-a946-4a95-b41a-9db24ba4c6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8df06f-f8d8-420f-abe7-f8c4d01d45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0ddbafae-1867-4f42-bad8-ddf997b9b01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18b8c7-a946-4a95-b41a-9db24ba4c606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6b255674-d3f2-4aa3-a900-4fb0e53f4dd6}" ma:internalName="TaxCatchAll" ma:showField="CatchAllData" ma:web="7318b8c7-a946-4a95-b41a-9db24ba4c6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A8EEF0-A997-419C-8565-5713CB25463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617462-7E27-48A3-A593-B1B1F2ECA1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8df06f-f8d8-420f-abe7-f8c4d01d45e6"/>
    <ds:schemaRef ds:uri="7318b8c7-a946-4a95-b41a-9db24ba4c6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27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TÊN BÀI TRÌNH BÀY</vt:lpstr>
      <vt:lpstr>TÊN BÀI TRÌNH BÀY</vt:lpstr>
      <vt:lpstr>TÊN BÀI TRÌNH BÀY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Hung Nguyen</dc:creator>
  <cp:lastModifiedBy>Hung Nguyen</cp:lastModifiedBy>
  <cp:revision>1</cp:revision>
  <dcterms:created xsi:type="dcterms:W3CDTF">2024-09-25T01:34:31Z</dcterms:created>
  <dcterms:modified xsi:type="dcterms:W3CDTF">2025-07-23T09:11:17Z</dcterms:modified>
</cp:coreProperties>
</file>